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57" r:id="rId3"/>
    <p:sldId id="264" r:id="rId4"/>
    <p:sldId id="260" r:id="rId5"/>
    <p:sldId id="263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2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2021-11-15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hdphoto" Target="../media/hdphoto5.wdp"/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12" Type="http://schemas.openxmlformats.org/officeDocument/2006/relationships/image" Target="../media/image7.png"/><Relationship Id="rId17" Type="http://schemas.microsoft.com/office/2007/relationships/hdphoto" Target="../media/hdphoto7.wdp"/><Relationship Id="rId2" Type="http://schemas.openxmlformats.org/officeDocument/2006/relationships/image" Target="../media/image1.png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6.wdp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6.png"/><Relationship Id="rId18" Type="http://schemas.microsoft.com/office/2007/relationships/hdphoto" Target="../media/hdphoto15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12" Type="http://schemas.microsoft.com/office/2007/relationships/hdphoto" Target="../media/hdphoto12.wdp"/><Relationship Id="rId17" Type="http://schemas.openxmlformats.org/officeDocument/2006/relationships/image" Target="../media/image18.png"/><Relationship Id="rId2" Type="http://schemas.openxmlformats.org/officeDocument/2006/relationships/image" Target="../media/image10.tiff"/><Relationship Id="rId1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5.png"/><Relationship Id="rId5" Type="http://schemas.openxmlformats.org/officeDocument/2006/relationships/image" Target="../media/image12.png"/><Relationship Id="rId15" Type="http://schemas.openxmlformats.org/officeDocument/2006/relationships/image" Target="../media/image17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4.png"/><Relationship Id="rId14" Type="http://schemas.microsoft.com/office/2007/relationships/hdphoto" Target="../media/hdphoto13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12.wdp"/><Relationship Id="rId18" Type="http://schemas.openxmlformats.org/officeDocument/2006/relationships/image" Target="../media/image18.png"/><Relationship Id="rId3" Type="http://schemas.openxmlformats.org/officeDocument/2006/relationships/image" Target="../media/image20.svg"/><Relationship Id="rId7" Type="http://schemas.microsoft.com/office/2007/relationships/hdphoto" Target="../media/hdphoto9.wdp"/><Relationship Id="rId12" Type="http://schemas.openxmlformats.org/officeDocument/2006/relationships/image" Target="../media/image15.png"/><Relationship Id="rId17" Type="http://schemas.microsoft.com/office/2007/relationships/hdphoto" Target="../media/hdphoto14.wdp"/><Relationship Id="rId2" Type="http://schemas.openxmlformats.org/officeDocument/2006/relationships/image" Target="../media/image19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5" Type="http://schemas.microsoft.com/office/2007/relationships/hdphoto" Target="../media/hdphoto13.wdp"/><Relationship Id="rId10" Type="http://schemas.openxmlformats.org/officeDocument/2006/relationships/image" Target="../media/image14.png"/><Relationship Id="rId19" Type="http://schemas.microsoft.com/office/2007/relationships/hdphoto" Target="../media/hdphoto15.wdp"/><Relationship Id="rId4" Type="http://schemas.openxmlformats.org/officeDocument/2006/relationships/image" Target="../media/image11.png"/><Relationship Id="rId9" Type="http://schemas.microsoft.com/office/2007/relationships/hdphoto" Target="../media/hdphoto10.wdp"/><Relationship Id="rId1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6.wdp"/><Relationship Id="rId7" Type="http://schemas.microsoft.com/office/2007/relationships/hdphoto" Target="../media/hdphoto5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microsoft.com/office/2007/relationships/hdphoto" Target="../media/hdphoto1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15771" y="3619499"/>
            <a:ext cx="3533775" cy="3238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207630" y="3561358"/>
            <a:ext cx="3205017" cy="33882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AA3349-29AF-439D-A231-26732A9E1D79}"/>
              </a:ext>
            </a:extLst>
          </p:cNvPr>
          <p:cNvSpPr txBox="1"/>
          <p:nvPr/>
        </p:nvSpPr>
        <p:spPr>
          <a:xfrm>
            <a:off x="6255657" y="3582303"/>
            <a:ext cx="37863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615769" y="3582303"/>
            <a:ext cx="38664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312220-3C48-4718-AD04-D08C40F53779}"/>
              </a:ext>
            </a:extLst>
          </p:cNvPr>
          <p:cNvSpPr/>
          <p:nvPr/>
        </p:nvSpPr>
        <p:spPr>
          <a:xfrm>
            <a:off x="2615770" y="69116"/>
            <a:ext cx="6888502" cy="35655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594930" y="16703"/>
            <a:ext cx="37542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FE04141-2BDA-4BC1-A822-EC99A1B591F0}"/>
              </a:ext>
            </a:extLst>
          </p:cNvPr>
          <p:cNvSpPr txBox="1"/>
          <p:nvPr/>
        </p:nvSpPr>
        <p:spPr>
          <a:xfrm>
            <a:off x="7688585" y="2895658"/>
            <a:ext cx="208207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Narrow (specialists)</a:t>
            </a:r>
          </a:p>
        </p:txBody>
      </p:sp>
      <p:sp>
        <p:nvSpPr>
          <p:cNvPr id="59" name="Moon 58">
            <a:extLst>
              <a:ext uri="{FF2B5EF4-FFF2-40B4-BE49-F238E27FC236}">
                <a16:creationId xmlns:a16="http://schemas.microsoft.com/office/drawing/2014/main" id="{54A39C81-19BE-4751-8595-F61BEBFA8BAB}"/>
              </a:ext>
            </a:extLst>
          </p:cNvPr>
          <p:cNvSpPr/>
          <p:nvPr/>
        </p:nvSpPr>
        <p:spPr>
          <a:xfrm rot="14958813">
            <a:off x="4269467" y="1042726"/>
            <a:ext cx="379447" cy="683667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Moon 56">
            <a:extLst>
              <a:ext uri="{FF2B5EF4-FFF2-40B4-BE49-F238E27FC236}">
                <a16:creationId xmlns:a16="http://schemas.microsoft.com/office/drawing/2014/main" id="{E46DABE6-CA58-4986-8E10-AD5322C9AC48}"/>
              </a:ext>
            </a:extLst>
          </p:cNvPr>
          <p:cNvSpPr/>
          <p:nvPr/>
        </p:nvSpPr>
        <p:spPr>
          <a:xfrm rot="14958813">
            <a:off x="6736615" y="1004589"/>
            <a:ext cx="379446" cy="649485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4E0754-CBC9-4F36-802D-9994589003ED}"/>
              </a:ext>
            </a:extLst>
          </p:cNvPr>
          <p:cNvCxnSpPr>
            <a:cxnSpLocks/>
          </p:cNvCxnSpPr>
          <p:nvPr/>
        </p:nvCxnSpPr>
        <p:spPr>
          <a:xfrm>
            <a:off x="4484953" y="3074714"/>
            <a:ext cx="3222093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4E38DBC-9685-4263-A61E-AEFAA404EE1C}"/>
              </a:ext>
            </a:extLst>
          </p:cNvPr>
          <p:cNvSpPr txBox="1"/>
          <p:nvPr/>
        </p:nvSpPr>
        <p:spPr>
          <a:xfrm>
            <a:off x="4879964" y="3143881"/>
            <a:ext cx="3130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Pollination Niche Width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4B774B-AEA7-4B10-92AA-5FBD1C149BE1}"/>
              </a:ext>
            </a:extLst>
          </p:cNvPr>
          <p:cNvSpPr txBox="1"/>
          <p:nvPr/>
        </p:nvSpPr>
        <p:spPr>
          <a:xfrm>
            <a:off x="2799331" y="2895658"/>
            <a:ext cx="18331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Wide (generalists)</a:t>
            </a:r>
          </a:p>
        </p:txBody>
      </p:sp>
      <p:pic>
        <p:nvPicPr>
          <p:cNvPr id="125" name="Picture 124">
            <a:extLst>
              <a:ext uri="{FF2B5EF4-FFF2-40B4-BE49-F238E27FC236}">
                <a16:creationId xmlns:a16="http://schemas.microsoft.com/office/drawing/2014/main" id="{F01E1929-9EBE-470F-80E8-DB66D3AF94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704" b="94709" l="4231" r="91731">
                        <a14:foregroundMark x1="15192" y1="73016" x2="17500" y2="65873"/>
                        <a14:foregroundMark x1="12115" y1="82275" x2="9615" y2="94180"/>
                        <a14:foregroundMark x1="19615" y1="74339" x2="22115" y2="71958"/>
                        <a14:foregroundMark x1="15192" y1="68783" x2="15192" y2="68783"/>
                        <a14:foregroundMark x1="15577" y1="58730" x2="15577" y2="58730"/>
                        <a14:foregroundMark x1="4423" y1="82804" x2="4808" y2="94709"/>
                        <a14:foregroundMark x1="69615" y1="7407" x2="67692" y2="3704"/>
                        <a14:foregroundMark x1="88595" y1="11468" x2="90000" y2="12698"/>
                        <a14:foregroundMark x1="87885" y1="10847" x2="88384" y2="11284"/>
                        <a14:foregroundMark x1="90962" y1="7143" x2="91731" y2="7937"/>
                        <a14:foregroundMark x1="86154" y1="10582" x2="85192" y2="10053"/>
                        <a14:foregroundMark x1="16154" y1="56349" x2="16154" y2="55820"/>
                        <a14:foregroundMark x1="15962" y1="56878" x2="16154" y2="56614"/>
                        <a14:foregroundMark x1="16154" y1="56085" x2="15962" y2="56349"/>
                        <a14:backgroundMark x1="69808" y1="22751" x2="79423" y2="15079"/>
                        <a14:backgroundMark x1="79423" y1="15079" x2="86923" y2="15079"/>
                        <a14:backgroundMark x1="83462" y1="11640" x2="83462" y2="11640"/>
                        <a14:backgroundMark x1="83846" y1="10847" x2="83846" y2="10847"/>
                        <a14:backgroundMark x1="56346" y1="21958" x2="23846" y2="51323"/>
                        <a14:backgroundMark x1="33654" y1="22222" x2="55769" y2="19048"/>
                        <a14:backgroundMark x1="55769" y1="19048" x2="63269" y2="1587"/>
                        <a14:backgroundMark x1="65192" y1="8730" x2="66346" y2="11905"/>
                        <a14:backgroundMark x1="62885" y1="43915" x2="64423" y2="45503"/>
                        <a14:backgroundMark x1="65192" y1="40212" x2="65577" y2="40476"/>
                        <a14:backgroundMark x1="66346" y1="41005" x2="66346" y2="41270"/>
                        <a14:backgroundMark x1="66731" y1="42063" x2="66923" y2="42593"/>
                        <a14:backgroundMark x1="67115" y1="43386" x2="67115" y2="43651"/>
                        <a14:backgroundMark x1="64231" y1="40476" x2="64038" y2="40212"/>
                        <a14:backgroundMark x1="63269" y1="40476" x2="63269" y2="40476"/>
                        <a14:backgroundMark x1="57115" y1="48148" x2="32692" y2="67725"/>
                        <a14:backgroundMark x1="59808" y1="44180" x2="59615" y2="44180"/>
                        <a14:backgroundMark x1="59615" y1="43651" x2="59615" y2="4365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573393">
            <a:off x="2770951" y="1520948"/>
            <a:ext cx="1616206" cy="1174857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C709DDE-E11F-4295-9422-24FC9F010337}"/>
              </a:ext>
            </a:extLst>
          </p:cNvPr>
          <p:cNvGrpSpPr/>
          <p:nvPr/>
        </p:nvGrpSpPr>
        <p:grpSpPr>
          <a:xfrm>
            <a:off x="2799331" y="117003"/>
            <a:ext cx="1877182" cy="1026698"/>
            <a:chOff x="2583193" y="480087"/>
            <a:chExt cx="1877182" cy="1026698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EF9F2640-0AD7-470A-A637-73F4AED0B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9920" b="88740" l="9932" r="95918">
                          <a14:foregroundMark x1="39864" y1="25201" x2="41633" y2="28954"/>
                          <a14:foregroundMark x1="34014" y1="25201" x2="34422" y2="26810"/>
                          <a14:foregroundMark x1="28571" y1="28150" x2="30612" y2="30831"/>
                          <a14:foregroundMark x1="26803" y1="31635" x2="28163" y2="31635"/>
                          <a14:foregroundMark x1="20408" y1="60322" x2="18639" y2="68633"/>
                          <a14:foregroundMark x1="20000" y1="56836" x2="20000" y2="56836"/>
                          <a14:foregroundMark x1="59184" y1="42895" x2="72381" y2="39946"/>
                          <a14:foregroundMark x1="90748" y1="38070" x2="93605" y2="38338"/>
                          <a14:foregroundMark x1="73333" y1="39410" x2="78095" y2="39142"/>
                          <a14:foregroundMark x1="80000" y1="38070" x2="80000" y2="38070"/>
                          <a14:foregroundMark x1="53605" y1="50402" x2="55374" y2="49062"/>
                          <a14:foregroundMark x1="52653" y1="52279" x2="52245" y2="52279"/>
                          <a14:foregroundMark x1="56190" y1="49062" x2="58367" y2="47453"/>
                          <a14:foregroundMark x1="81361" y1="38070" x2="81361" y2="38070"/>
                          <a14:foregroundMark x1="82313" y1="37534" x2="82313" y2="37534"/>
                          <a14:foregroundMark x1="83946" y1="37534" x2="83946" y2="37534"/>
                          <a14:foregroundMark x1="86122" y1="36997" x2="86122" y2="36997"/>
                          <a14:foregroundMark x1="89388" y1="36729" x2="89388" y2="36729"/>
                          <a14:foregroundMark x1="92245" y1="36193" x2="92245" y2="36193"/>
                          <a14:foregroundMark x1="85578" y1="37802" x2="85578" y2="37802"/>
                          <a14:foregroundMark x1="88027" y1="36997" x2="88027" y2="36997"/>
                          <a14:foregroundMark x1="85850" y1="36997" x2="85850" y2="36997"/>
                          <a14:foregroundMark x1="78095" y1="37534" x2="78095" y2="37534"/>
                          <a14:foregroundMark x1="69116" y1="38606" x2="69116" y2="38606"/>
                          <a14:foregroundMark x1="66531" y1="39142" x2="66531" y2="39142"/>
                          <a14:foregroundMark x1="63401" y1="40483" x2="63401" y2="40483"/>
                          <a14:foregroundMark x1="61497" y1="41019" x2="61497" y2="41019"/>
                          <a14:foregroundMark x1="58503" y1="41555" x2="58503" y2="41555"/>
                          <a14:foregroundMark x1="57279" y1="41555" x2="57279" y2="41555"/>
                          <a14:foregroundMark x1="55918" y1="40751" x2="55918" y2="40751"/>
                          <a14:foregroundMark x1="93878" y1="36729" x2="93878" y2="36729"/>
                          <a14:foregroundMark x1="90748" y1="36729" x2="94694" y2="37265"/>
                          <a14:foregroundMark x1="42993" y1="28686" x2="48980" y2="38070"/>
                          <a14:foregroundMark x1="48980" y1="38070" x2="56327" y2="42359"/>
                          <a14:foregroundMark x1="56327" y1="42359" x2="57959" y2="42091"/>
                          <a14:foregroundMark x1="56190" y1="41287" x2="63401" y2="41555"/>
                          <a14:foregroundMark x1="63401" y1="41555" x2="69796" y2="39678"/>
                          <a14:foregroundMark x1="86531" y1="36461" x2="86531" y2="36461"/>
                          <a14:foregroundMark x1="86531" y1="36461" x2="86531" y2="36461"/>
                          <a14:foregroundMark x1="67347" y1="39410" x2="67347" y2="39410"/>
                          <a14:foregroundMark x1="64082" y1="40214" x2="64082" y2="40214"/>
                          <a14:foregroundMark x1="62449" y1="40483" x2="62449" y2="40483"/>
                          <a14:foregroundMark x1="94558" y1="36729" x2="94558" y2="36729"/>
                          <a14:foregroundMark x1="95374" y1="36997" x2="95374" y2="36997"/>
                          <a14:foregroundMark x1="95510" y1="36729" x2="95510" y2="36729"/>
                          <a14:foregroundMark x1="95782" y1="36997" x2="95782" y2="36997"/>
                          <a14:foregroundMark x1="95918" y1="37265" x2="95918" y2="37265"/>
                          <a14:foregroundMark x1="32517" y1="24397" x2="33333" y2="25201"/>
                          <a14:foregroundMark x1="33605" y1="22520" x2="33878" y2="22788"/>
                          <a14:foregroundMark x1="31837" y1="23861" x2="31837" y2="23861"/>
                          <a14:backgroundMark x1="48027" y1="73727" x2="50476" y2="60858"/>
                          <a14:backgroundMark x1="53826" y1="55908" x2="56463" y2="52011"/>
                          <a14:backgroundMark x1="50476" y1="60858" x2="53679" y2="56125"/>
                          <a14:backgroundMark x1="56463" y1="52011" x2="66803" y2="49062"/>
                          <a14:backgroundMark x1="66803" y1="49062" x2="75918" y2="53887"/>
                          <a14:backgroundMark x1="75918" y1="53887" x2="77279" y2="69705"/>
                          <a14:backgroundMark x1="77279" y1="69705" x2="71429" y2="81769"/>
                          <a14:backgroundMark x1="71429" y1="81769" x2="53469" y2="78016"/>
                          <a14:backgroundMark x1="53469" y1="78016" x2="48571" y2="73190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18593" b="19681"/>
            <a:stretch/>
          </p:blipFill>
          <p:spPr>
            <a:xfrm>
              <a:off x="2583193" y="480087"/>
              <a:ext cx="1721544" cy="861977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2" name="Moon 141">
              <a:extLst>
                <a:ext uri="{FF2B5EF4-FFF2-40B4-BE49-F238E27FC236}">
                  <a16:creationId xmlns:a16="http://schemas.microsoft.com/office/drawing/2014/main" id="{CC291CFE-F7EA-4CCF-B263-82AFB065C1D8}"/>
                </a:ext>
              </a:extLst>
            </p:cNvPr>
            <p:cNvSpPr/>
            <p:nvPr/>
          </p:nvSpPr>
          <p:spPr>
            <a:xfrm rot="14958813">
              <a:off x="3884135" y="930545"/>
              <a:ext cx="411342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976238-52AF-41EC-90A6-48B5C887CF30}"/>
              </a:ext>
            </a:extLst>
          </p:cNvPr>
          <p:cNvGrpSpPr/>
          <p:nvPr/>
        </p:nvGrpSpPr>
        <p:grpSpPr>
          <a:xfrm>
            <a:off x="5051004" y="118042"/>
            <a:ext cx="2484961" cy="947232"/>
            <a:chOff x="4930807" y="477691"/>
            <a:chExt cx="2484961" cy="94723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A69FB08-59CE-4ED6-8041-93F0BAB5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786" b="92661" l="9618" r="92468">
                          <a14:foregroundMark x1="22480" y1="93578" x2="28969" y2="93884"/>
                          <a14:foregroundMark x1="28969" y1="93884" x2="37543" y2="92966"/>
                          <a14:foregroundMark x1="37543" y1="92966" x2="37659" y2="93272"/>
                          <a14:foregroundMark x1="31866" y1="33639" x2="31866" y2="33639"/>
                          <a14:foregroundMark x1="31170" y1="33028" x2="31170" y2="33028"/>
                          <a14:foregroundMark x1="28737" y1="34251" x2="28737" y2="34251"/>
                          <a14:foregroundMark x1="27231" y1="35474" x2="27231" y2="35474"/>
                          <a14:foregroundMark x1="24913" y1="39144" x2="24913" y2="39144"/>
                          <a14:foregroundMark x1="28853" y1="33639" x2="28853" y2="33639"/>
                          <a14:foregroundMark x1="39745" y1="31804" x2="39745" y2="31804"/>
                          <a14:foregroundMark x1="37543" y1="32722" x2="37543" y2="32722"/>
                          <a14:foregroundMark x1="38702" y1="31804" x2="38702" y2="31804"/>
                          <a14:foregroundMark x1="41483" y1="31193" x2="41483" y2="31193"/>
                          <a14:foregroundMark x1="90614" y1="42202" x2="90614" y2="42202"/>
                          <a14:foregroundMark x1="91194" y1="42508" x2="91194" y2="42508"/>
                          <a14:foregroundMark x1="92236" y1="44343" x2="92236" y2="44343"/>
                          <a14:foregroundMark x1="92468" y1="44954" x2="92468" y2="44954"/>
                          <a14:foregroundMark x1="19930" y1="89908" x2="19930" y2="89908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922622">
              <a:off x="4930807" y="477691"/>
              <a:ext cx="2484961" cy="941578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0" name="Moon 139">
              <a:extLst>
                <a:ext uri="{FF2B5EF4-FFF2-40B4-BE49-F238E27FC236}">
                  <a16:creationId xmlns:a16="http://schemas.microsoft.com/office/drawing/2014/main" id="{59F5F7F2-EA2C-450B-8536-39072FDE02BB}"/>
                </a:ext>
              </a:extLst>
            </p:cNvPr>
            <p:cNvSpPr/>
            <p:nvPr/>
          </p:nvSpPr>
          <p:spPr>
            <a:xfrm rot="14958813">
              <a:off x="6536224" y="867211"/>
              <a:ext cx="411343" cy="704081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6A37127-FE60-4861-BCAE-79A554149AD4}"/>
              </a:ext>
            </a:extLst>
          </p:cNvPr>
          <p:cNvGrpSpPr/>
          <p:nvPr/>
        </p:nvGrpSpPr>
        <p:grpSpPr>
          <a:xfrm>
            <a:off x="7297164" y="-560176"/>
            <a:ext cx="2175061" cy="1764670"/>
            <a:chOff x="7176967" y="-200527"/>
            <a:chExt cx="2175061" cy="176467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2BA282F3-AF9A-4636-A269-EC003FA25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6333">
                          <a14:foregroundMark x1="63000" y1="38000" x2="77667" y2="47833"/>
                          <a14:foregroundMark x1="77667" y1="47833" x2="86167" y2="61000"/>
                          <a14:foregroundMark x1="86167" y1="61000" x2="95667" y2="47333"/>
                          <a14:foregroundMark x1="95667" y1="47333" x2="78833" y2="36500"/>
                          <a14:foregroundMark x1="78833" y1="36500" x2="64000" y2="36500"/>
                          <a14:foregroundMark x1="64000" y1="36500" x2="63000" y2="37167"/>
                          <a14:foregroundMark x1="65167" y1="46167" x2="81667" y2="66333"/>
                          <a14:foregroundMark x1="92500" y1="58833" x2="96333" y2="53000"/>
                          <a14:foregroundMark x1="62667" y1="45500" x2="62667" y2="45500"/>
                          <a14:foregroundMark x1="33667" y1="59833" x2="33667" y2="59833"/>
                          <a14:foregroundMark x1="72500" y1="32833" x2="72500" y2="32833"/>
                          <a14:foregroundMark x1="83000" y1="34667" x2="84333" y2="35667"/>
                          <a14:foregroundMark x1="85167" y1="35500" x2="85167" y2="35500"/>
                          <a14:foregroundMark x1="83000" y1="34333" x2="83000" y2="34333"/>
                          <a14:foregroundMark x1="81667" y1="33500" x2="81667" y2="33500"/>
                          <a14:foregroundMark x1="87833" y1="39333" x2="87833" y2="39333"/>
                          <a14:foregroundMark x1="87833" y1="38500" x2="87833" y2="38500"/>
                          <a14:foregroundMark x1="88667" y1="39833" x2="88667" y2="39833"/>
                          <a14:foregroundMark x1="89500" y1="41167" x2="89500" y2="41167"/>
                          <a14:foregroundMark x1="90667" y1="42333" x2="90667" y2="42333"/>
                          <a14:foregroundMark x1="91833" y1="43333" x2="91833" y2="43333"/>
                          <a14:foregroundMark x1="92833" y1="44333" x2="92833" y2="44333"/>
                          <a14:foregroundMark x1="94167" y1="44667" x2="94167" y2="44667"/>
                          <a14:foregroundMark x1="41500" y1="40333" x2="41500" y2="40333"/>
                          <a14:foregroundMark x1="40500" y1="41000" x2="40167" y2="41333"/>
                          <a14:foregroundMark x1="37833" y1="47667" x2="37833" y2="47667"/>
                          <a14:foregroundMark x1="34378" y1="54667" x2="33833" y2="55667"/>
                          <a14:foregroundMark x1="34742" y1="54000" x2="34378" y2="54667"/>
                          <a14:foregroundMark x1="35106" y1="53333" x2="34742" y2="54000"/>
                          <a14:foregroundMark x1="35379" y1="52833" x2="35106" y2="53333"/>
                          <a14:foregroundMark x1="38833" y1="46500" x2="35379" y2="52833"/>
                          <a14:foregroundMark x1="36000" y1="52833" x2="36000" y2="52833"/>
                          <a14:foregroundMark x1="36167" y1="53000" x2="36167" y2="53000"/>
                          <a14:foregroundMark x1="36167" y1="52667" x2="36167" y2="52667"/>
                          <a14:foregroundMark x1="36167" y1="53000" x2="36167" y2="53000"/>
                          <a14:foregroundMark x1="36333" y1="53000" x2="36333" y2="53000"/>
                          <a14:foregroundMark x1="36333" y1="52833" x2="36333" y2="52833"/>
                          <a14:foregroundMark x1="36333" y1="52833" x2="36167" y2="53000"/>
                          <a14:backgroundMark x1="70833" y1="30500" x2="53833" y2="29667"/>
                          <a14:backgroundMark x1="53833" y1="29667" x2="38667" y2="37667"/>
                          <a14:backgroundMark x1="38667" y1="37667" x2="29500" y2="48500"/>
                          <a14:backgroundMark x1="29500" y1="48500" x2="31000" y2="63167"/>
                          <a14:backgroundMark x1="31000" y1="63167" x2="26333" y2="77667"/>
                          <a14:backgroundMark x1="26333" y1="77667" x2="26833" y2="83833"/>
                          <a14:backgroundMark x1="33540" y1="50288" x2="33000" y2="48667"/>
                          <a14:backgroundMark x1="41833" y1="47833" x2="48833" y2="45833"/>
                          <a14:backgroundMark x1="44500" y1="45500" x2="49667" y2="41833"/>
                          <a14:backgroundMark x1="34167" y1="46000" x2="36000" y2="43500"/>
                          <a14:backgroundMark x1="46667" y1="35833" x2="51167" y2="34000"/>
                          <a14:backgroundMark x1="61667" y1="26333" x2="61667" y2="26333"/>
                          <a14:backgroundMark x1="63667" y1="26333" x2="59333" y2="27167"/>
                          <a14:backgroundMark x1="71667" y1="32167" x2="71667" y2="32167"/>
                          <a14:backgroundMark x1="70333" y1="32167" x2="70333" y2="32167"/>
                          <a14:backgroundMark x1="39187" y1="40563" x2="37333" y2="42000"/>
                          <a14:backgroundMark x1="44000" y1="36833" x2="39484" y2="40333"/>
                          <a14:backgroundMark x1="36167" y1="54667" x2="36167" y2="54667"/>
                          <a14:backgroundMark x1="36333" y1="54000" x2="36333" y2="54000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70" b="36692"/>
            <a:stretch/>
          </p:blipFill>
          <p:spPr>
            <a:xfrm rot="720574">
              <a:off x="7176967" y="-200527"/>
              <a:ext cx="2088519" cy="1485121"/>
            </a:xfrm>
            <a:prstGeom prst="rect">
              <a:avLst/>
            </a:prstGeom>
          </p:spPr>
        </p:pic>
        <p:sp>
          <p:nvSpPr>
            <p:cNvPr id="138" name="Moon 137">
              <a:extLst>
                <a:ext uri="{FF2B5EF4-FFF2-40B4-BE49-F238E27FC236}">
                  <a16:creationId xmlns:a16="http://schemas.microsoft.com/office/drawing/2014/main" id="{E1ABA8BF-0C6F-42D6-B730-B405FCCBC374}"/>
                </a:ext>
              </a:extLst>
            </p:cNvPr>
            <p:cNvSpPr/>
            <p:nvPr/>
          </p:nvSpPr>
          <p:spPr>
            <a:xfrm rot="15229759">
              <a:off x="8666741" y="878856"/>
              <a:ext cx="629436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8E271672-C946-453B-B12C-525EF4AD89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8836" b="89902" l="4379" r="92899">
                        <a14:foregroundMark x1="41420" y1="9257" x2="46746" y2="9116"/>
                        <a14:foregroundMark x1="10533" y1="21178" x2="5444" y2="27349"/>
                        <a14:foregroundMark x1="5444" y1="27349" x2="8166" y2="35484"/>
                        <a14:foregroundMark x1="8166" y1="35484" x2="8166" y2="41094"/>
                        <a14:foregroundMark x1="4852" y1="32539" x2="4379" y2="29593"/>
                        <a14:foregroundMark x1="82722" y1="65778" x2="89704" y2="69986"/>
                        <a14:foregroundMark x1="89704" y1="69986" x2="87574" y2="77419"/>
                        <a14:foregroundMark x1="87574" y1="77419" x2="79882" y2="80084"/>
                        <a14:foregroundMark x1="79882" y1="80084" x2="75030" y2="75596"/>
                        <a14:foregroundMark x1="75030" y1="75596" x2="75030" y2="75596"/>
                        <a14:foregroundMark x1="91361" y1="70968" x2="90888" y2="79102"/>
                        <a14:foregroundMark x1="90888" y1="79102" x2="83905" y2="82188"/>
                        <a14:foregroundMark x1="83905" y1="82188" x2="83077" y2="82328"/>
                        <a14:foregroundMark x1="92426" y1="74053" x2="92899" y2="75175"/>
                        <a14:foregroundMark x1="84970" y1="84011" x2="83314" y2="83029"/>
                        <a14:foregroundMark x1="69467" y1="73072" x2="76095" y2="79243"/>
                        <a14:foregroundMark x1="76095" y1="79383" x2="77160" y2="80645"/>
                        <a14:foregroundMark x1="68994" y1="72651" x2="70533" y2="72511"/>
                        <a14:foregroundMark x1="75385" y1="76999" x2="75858" y2="77700"/>
                        <a14:foregroundMark x1="90533" y1="68864" x2="91834" y2="70547"/>
                        <a14:foregroundMark x1="88521" y1="63675" x2="89231" y2="64516"/>
                        <a14:foregroundMark x1="88402" y1="63254" x2="88047" y2="62973"/>
                        <a14:foregroundMark x1="87219" y1="62132" x2="87219" y2="62132"/>
                        <a14:foregroundMark x1="86036" y1="61571" x2="86036" y2="61571"/>
                        <a14:foregroundMark x1="83905" y1="61150" x2="83905" y2="61150"/>
                        <a14:foregroundMark x1="82012" y1="60870" x2="82012" y2="60870"/>
                        <a14:foregroundMark x1="81538" y1="60449" x2="81538" y2="60449"/>
                        <a14:backgroundMark x1="40592" y1="38289" x2="40592" y2="38289"/>
                        <a14:backgroundMark x1="40710" y1="38850" x2="40710" y2="38850"/>
                        <a14:backgroundMark x1="40592" y1="37728" x2="40592" y2="37728"/>
                        <a14:backgroundMark x1="42485" y1="37588" x2="42485" y2="37588"/>
                        <a14:backgroundMark x1="40473" y1="37307" x2="40473" y2="373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1736">
            <a:off x="7994663" y="1410355"/>
            <a:ext cx="1459279" cy="1231320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A19726A-5CEA-414B-BC14-B54415FE64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7660" b="90000" l="6267" r="97841">
                        <a14:foregroundMark x1="44359" y1="7660" x2="44359" y2="7660"/>
                        <a14:foregroundMark x1="91922" y1="57234" x2="93454" y2="86809"/>
                        <a14:foregroundMark x1="93454" y1="86809" x2="90251" y2="87234"/>
                        <a14:foregroundMark x1="94220" y1="70000" x2="94220" y2="70000"/>
                        <a14:foregroundMark x1="86351" y1="83404" x2="86351" y2="83404"/>
                        <a14:foregroundMark x1="85097" y1="82766" x2="85097" y2="82766"/>
                        <a14:foregroundMark x1="83983" y1="83191" x2="83983" y2="83191"/>
                        <a14:foregroundMark x1="83635" y1="82979" x2="83635" y2="82979"/>
                        <a14:foregroundMark x1="9889" y1="37234" x2="19011" y2="25319"/>
                        <a14:foregroundMark x1="19011" y1="25319" x2="22006" y2="26170"/>
                        <a14:foregroundMark x1="6337" y1="38085" x2="6337" y2="38085"/>
                        <a14:foregroundMark x1="97841" y1="68298" x2="97841" y2="68298"/>
                        <a14:foregroundMark x1="89694" y1="51489" x2="89694" y2="51489"/>
                        <a14:foregroundMark x1="88719" y1="49149" x2="88719" y2="49149"/>
                        <a14:backgroundMark x1="60724" y1="8298" x2="70195" y2="17447"/>
                        <a14:backgroundMark x1="70195" y1="17447" x2="70195" y2="17447"/>
                        <a14:backgroundMark x1="71309" y1="19362" x2="71309" y2="19362"/>
                        <a14:backgroundMark x1="71588" y1="21277" x2="71588" y2="21277"/>
                        <a14:backgroundMark x1="70961" y1="21064" x2="70961" y2="21064"/>
                        <a14:backgroundMark x1="99304" y1="71702" x2="99304" y2="71702"/>
                        <a14:backgroundMark x1="58774" y1="9787" x2="58774" y2="9787"/>
                      </a14:backgroundRemoval>
                    </a14:imgEffect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93085">
            <a:off x="5091785" y="1737318"/>
            <a:ext cx="1905384" cy="623629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7CC8A00E-3740-47FF-8E8A-46B42520674C}"/>
              </a:ext>
            </a:extLst>
          </p:cNvPr>
          <p:cNvSpPr txBox="1"/>
          <p:nvPr/>
        </p:nvSpPr>
        <p:spPr>
          <a:xfrm>
            <a:off x="3284463" y="960173"/>
            <a:ext cx="12195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1.7°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290A52B-68C2-4137-B827-6AD69FF1F516}"/>
              </a:ext>
            </a:extLst>
          </p:cNvPr>
          <p:cNvSpPr txBox="1"/>
          <p:nvPr/>
        </p:nvSpPr>
        <p:spPr>
          <a:xfrm>
            <a:off x="3268928" y="2441774"/>
            <a:ext cx="14974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16.0°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1B01967-B19C-458A-8785-300886934DD7}"/>
              </a:ext>
            </a:extLst>
          </p:cNvPr>
          <p:cNvSpPr txBox="1"/>
          <p:nvPr/>
        </p:nvSpPr>
        <p:spPr>
          <a:xfrm>
            <a:off x="5731837" y="963608"/>
            <a:ext cx="1226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51.8°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269AFF4-8797-4654-9EAA-EBFA01D040E5}"/>
              </a:ext>
            </a:extLst>
          </p:cNvPr>
          <p:cNvSpPr txBox="1"/>
          <p:nvPr/>
        </p:nvSpPr>
        <p:spPr>
          <a:xfrm>
            <a:off x="8092457" y="963608"/>
            <a:ext cx="139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101.0°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34BF6F-A93C-4449-8A64-BFD615C019AD}"/>
              </a:ext>
            </a:extLst>
          </p:cNvPr>
          <p:cNvSpPr txBox="1"/>
          <p:nvPr/>
        </p:nvSpPr>
        <p:spPr>
          <a:xfrm>
            <a:off x="7988606" y="2445209"/>
            <a:ext cx="13902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121.0°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F3DD4FB-1007-44C0-947E-F910BBBD1B9E}"/>
              </a:ext>
            </a:extLst>
          </p:cNvPr>
          <p:cNvSpPr txBox="1"/>
          <p:nvPr/>
        </p:nvSpPr>
        <p:spPr>
          <a:xfrm>
            <a:off x="5716301" y="2445209"/>
            <a:ext cx="12264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sz="1600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sz="1600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23.1°</a:t>
            </a:r>
            <a:endParaRPr lang="en-CA" sz="1600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0692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68213-18DE-47E4-8918-5FA98E494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6982" b="11511"/>
          <a:stretch/>
        </p:blipFill>
        <p:spPr>
          <a:xfrm>
            <a:off x="1094191" y="681607"/>
            <a:ext cx="10812625" cy="5414644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532785" y="4756798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756570" y="4148624"/>
            <a:ext cx="306765" cy="460147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857149" y="3488679"/>
            <a:ext cx="583386" cy="642784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5038494" y="2334300"/>
            <a:ext cx="781986" cy="1159845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075728" y="1795787"/>
            <a:ext cx="1150814" cy="1500646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652054" y="1512230"/>
            <a:ext cx="930935" cy="1595877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873926" y="899529"/>
            <a:ext cx="938029" cy="1792515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309339" y="21153"/>
            <a:ext cx="739429" cy="86266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56134" y="1028406"/>
            <a:ext cx="0" cy="515402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038494" y="648866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1217558" y="296195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elapsed days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CE89B-9E56-4389-AE12-297C18D1CEAB}"/>
              </a:ext>
            </a:extLst>
          </p:cNvPr>
          <p:cNvGrpSpPr/>
          <p:nvPr/>
        </p:nvGrpSpPr>
        <p:grpSpPr>
          <a:xfrm>
            <a:off x="11126775" y="-91826"/>
            <a:ext cx="371324" cy="1029406"/>
            <a:chOff x="10445550" y="4927526"/>
            <a:chExt cx="371324" cy="102940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59B315-421C-4BB9-8E48-251B62A8562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219D1-A30B-4934-BA5A-D27DF191E06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26185" y="4756798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526185" y="3296433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26185" y="1846969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609033" y="616482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2909953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5529950" y="6145390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4EF97-3D07-42D8-9AB4-3E494B16AD78}"/>
              </a:ext>
            </a:extLst>
          </p:cNvPr>
          <p:cNvGrpSpPr/>
          <p:nvPr/>
        </p:nvGrpSpPr>
        <p:grpSpPr>
          <a:xfrm>
            <a:off x="1127453" y="269523"/>
            <a:ext cx="4302034" cy="707886"/>
            <a:chOff x="7819275" y="5099765"/>
            <a:chExt cx="430203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AEC73-F426-4C41-9207-C9960C0BEDF0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5668BE-04F8-4632-A3D2-FBF2AB63A091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47DF1-F9A6-43BD-B3E8-B387355A637D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4235029" y="615439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36FDE-8524-4C8F-BA19-DBA8F9040B9E}"/>
              </a:ext>
            </a:extLst>
          </p:cNvPr>
          <p:cNvCxnSpPr>
            <a:cxnSpLocks/>
          </p:cNvCxnSpPr>
          <p:nvPr/>
        </p:nvCxnSpPr>
        <p:spPr>
          <a:xfrm>
            <a:off x="956134" y="6168923"/>
            <a:ext cx="1023832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8606864-DA7A-4257-8E37-EC20BDFAB1E4}"/>
              </a:ext>
            </a:extLst>
          </p:cNvPr>
          <p:cNvSpPr txBox="1"/>
          <p:nvPr/>
        </p:nvSpPr>
        <p:spPr>
          <a:xfrm>
            <a:off x="6864898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D5AE9-665D-4D64-A4AA-0AA0894565B7}"/>
              </a:ext>
            </a:extLst>
          </p:cNvPr>
          <p:cNvSpPr txBox="1"/>
          <p:nvPr/>
        </p:nvSpPr>
        <p:spPr>
          <a:xfrm>
            <a:off x="8175966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685D1-1C1D-487B-BC26-68475F6013B3}"/>
              </a:ext>
            </a:extLst>
          </p:cNvPr>
          <p:cNvSpPr txBox="1"/>
          <p:nvPr/>
        </p:nvSpPr>
        <p:spPr>
          <a:xfrm>
            <a:off x="9502742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CC189-F437-4CA4-9712-6DF48E98E510}"/>
              </a:ext>
            </a:extLst>
          </p:cNvPr>
          <p:cNvSpPr txBox="1"/>
          <p:nvPr/>
        </p:nvSpPr>
        <p:spPr>
          <a:xfrm>
            <a:off x="10819843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5CFA32E-CDFC-4CB1-87A7-7464270D8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03" r="15974" b="6805"/>
          <a:stretch/>
        </p:blipFill>
        <p:spPr>
          <a:xfrm>
            <a:off x="738909" y="315883"/>
            <a:ext cx="9598105" cy="5851555"/>
          </a:xfrm>
          <a:prstGeom prst="rect">
            <a:avLst/>
          </a:prstGeom>
        </p:spPr>
      </p:pic>
      <p:pic>
        <p:nvPicPr>
          <p:cNvPr id="6" name="Picture 5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318A5ACB-5678-4159-9892-D0A657D8A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4065792" y="5588151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6948420D-4F06-47F5-8528-BB5218FA9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4581357" y="4762975"/>
            <a:ext cx="306765" cy="460147"/>
          </a:xfrm>
          <a:prstGeom prst="rect">
            <a:avLst/>
          </a:prstGeom>
        </p:spPr>
      </p:pic>
      <p:pic>
        <p:nvPicPr>
          <p:cNvPr id="8" name="Picture 7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987B6D33-E651-4164-AD86-0699149A00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5295563" y="3930310"/>
            <a:ext cx="583386" cy="642784"/>
          </a:xfrm>
          <a:prstGeom prst="rect">
            <a:avLst/>
          </a:prstGeom>
        </p:spPr>
      </p:pic>
      <p:pic>
        <p:nvPicPr>
          <p:cNvPr id="9" name="Picture 8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F7D47AF0-F368-4211-BF92-5AD4D290A0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6125328" y="3177968"/>
            <a:ext cx="781986" cy="1159845"/>
          </a:xfrm>
          <a:prstGeom prst="rect">
            <a:avLst/>
          </a:prstGeom>
        </p:spPr>
      </p:pic>
      <p:pic>
        <p:nvPicPr>
          <p:cNvPr id="10" name="Picture 9" descr="A close up of a pink wall&#10;&#10;Description automatically generated">
            <a:extLst>
              <a:ext uri="{FF2B5EF4-FFF2-40B4-BE49-F238E27FC236}">
                <a16:creationId xmlns:a16="http://schemas.microsoft.com/office/drawing/2014/main" id="{D7E562C8-F8C6-414D-8B90-A6FD6547BE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584037" y="2458106"/>
            <a:ext cx="1150814" cy="1500646"/>
          </a:xfrm>
          <a:prstGeom prst="rect">
            <a:avLst/>
          </a:prstGeom>
        </p:spPr>
      </p:pic>
      <p:pic>
        <p:nvPicPr>
          <p:cNvPr id="11" name="Picture 10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4DCA3F31-2EEE-4299-A8AC-F5570A0DAB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551347" y="1693865"/>
            <a:ext cx="930935" cy="1595877"/>
          </a:xfrm>
          <a:prstGeom prst="rect">
            <a:avLst/>
          </a:prstGeom>
        </p:spPr>
      </p:pic>
      <p:pic>
        <p:nvPicPr>
          <p:cNvPr id="12" name="Picture 1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E36EAA83-681F-4052-96C0-7C189E6DA0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241788" y="884161"/>
            <a:ext cx="938029" cy="1792515"/>
          </a:xfrm>
          <a:prstGeom prst="rect">
            <a:avLst/>
          </a:prstGeom>
        </p:spPr>
      </p:pic>
      <p:pic>
        <p:nvPicPr>
          <p:cNvPr id="13" name="Picture 12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180CC671-DF56-486F-88D1-B5A4EBAFD92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9731955" y="389486"/>
            <a:ext cx="739429" cy="8626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0EF894-3BF7-4D8D-BC44-0767A805026E}"/>
              </a:ext>
            </a:extLst>
          </p:cNvPr>
          <p:cNvCxnSpPr>
            <a:cxnSpLocks noChangeAspect="1"/>
          </p:cNvCxnSpPr>
          <p:nvPr/>
        </p:nvCxnSpPr>
        <p:spPr>
          <a:xfrm rot="5400000" flipH="1">
            <a:off x="10060459" y="1201044"/>
            <a:ext cx="1" cy="28952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C41BB3-3579-4D9F-8C9B-CF371A05B320}"/>
              </a:ext>
            </a:extLst>
          </p:cNvPr>
          <p:cNvSpPr txBox="1"/>
          <p:nvPr/>
        </p:nvSpPr>
        <p:spPr>
          <a:xfrm>
            <a:off x="9814545" y="1353413"/>
            <a:ext cx="10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 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B8126-0592-40B4-B282-B8510688CC6F}"/>
              </a:ext>
            </a:extLst>
          </p:cNvPr>
          <p:cNvSpPr txBox="1"/>
          <p:nvPr/>
        </p:nvSpPr>
        <p:spPr>
          <a:xfrm>
            <a:off x="4734740" y="638799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Elapsed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D973D-EB58-4138-9A4B-0F01C5F82D89}"/>
              </a:ext>
            </a:extLst>
          </p:cNvPr>
          <p:cNvSpPr txBox="1"/>
          <p:nvPr/>
        </p:nvSpPr>
        <p:spPr>
          <a:xfrm rot="16200000">
            <a:off x="-1072190" y="283745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6CF4D-1D4D-4D1C-B58A-BDCF7DC2F446}"/>
              </a:ext>
            </a:extLst>
          </p:cNvPr>
          <p:cNvSpPr txBox="1"/>
          <p:nvPr/>
        </p:nvSpPr>
        <p:spPr>
          <a:xfrm>
            <a:off x="109328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27211E-D7FF-4C9F-AED8-F30D024F7A34}"/>
              </a:ext>
            </a:extLst>
          </p:cNvPr>
          <p:cNvSpPr txBox="1"/>
          <p:nvPr/>
        </p:nvSpPr>
        <p:spPr>
          <a:xfrm>
            <a:off x="3055119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C1E70-FFF2-46D0-BC2B-5DC60F2936B3}"/>
              </a:ext>
            </a:extLst>
          </p:cNvPr>
          <p:cNvSpPr txBox="1"/>
          <p:nvPr/>
        </p:nvSpPr>
        <p:spPr>
          <a:xfrm>
            <a:off x="610482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2F983-E82E-4315-90B8-F7CD3C8B966A}"/>
              </a:ext>
            </a:extLst>
          </p:cNvPr>
          <p:cNvSpPr txBox="1"/>
          <p:nvPr/>
        </p:nvSpPr>
        <p:spPr>
          <a:xfrm>
            <a:off x="919251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3BAE8-FF62-4869-8B9A-4A55A5BF084F}"/>
              </a:ext>
            </a:extLst>
          </p:cNvPr>
          <p:cNvSpPr txBox="1"/>
          <p:nvPr/>
        </p:nvSpPr>
        <p:spPr>
          <a:xfrm>
            <a:off x="520761" y="55142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F5AEF8-BE03-4785-BFA2-56E224877DCE}"/>
              </a:ext>
            </a:extLst>
          </p:cNvPr>
          <p:cNvSpPr txBox="1"/>
          <p:nvPr/>
        </p:nvSpPr>
        <p:spPr>
          <a:xfrm>
            <a:off x="520761" y="48083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A43C0-6529-4B93-845E-A3A47DF87705}"/>
              </a:ext>
            </a:extLst>
          </p:cNvPr>
          <p:cNvSpPr txBox="1"/>
          <p:nvPr/>
        </p:nvSpPr>
        <p:spPr>
          <a:xfrm>
            <a:off x="520761" y="412524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45D030-AE03-4C17-9614-E288A2B012A3}"/>
              </a:ext>
            </a:extLst>
          </p:cNvPr>
          <p:cNvSpPr txBox="1"/>
          <p:nvPr/>
        </p:nvSpPr>
        <p:spPr>
          <a:xfrm>
            <a:off x="520761" y="34194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B31A5-03C8-4255-AB05-5B3026602349}"/>
              </a:ext>
            </a:extLst>
          </p:cNvPr>
          <p:cNvSpPr txBox="1"/>
          <p:nvPr/>
        </p:nvSpPr>
        <p:spPr>
          <a:xfrm>
            <a:off x="520761" y="27362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D9640-8FA9-4999-94C3-D01A741E440A}"/>
              </a:ext>
            </a:extLst>
          </p:cNvPr>
          <p:cNvSpPr txBox="1"/>
          <p:nvPr/>
        </p:nvSpPr>
        <p:spPr>
          <a:xfrm>
            <a:off x="520761" y="20101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78DB0-AC91-464E-BE0F-1058620FD22C}"/>
              </a:ext>
            </a:extLst>
          </p:cNvPr>
          <p:cNvSpPr txBox="1"/>
          <p:nvPr/>
        </p:nvSpPr>
        <p:spPr>
          <a:xfrm>
            <a:off x="520761" y="131929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03BCA7-265E-407F-8BE9-974F734AC5C0}"/>
              </a:ext>
            </a:extLst>
          </p:cNvPr>
          <p:cNvSpPr txBox="1"/>
          <p:nvPr/>
        </p:nvSpPr>
        <p:spPr>
          <a:xfrm>
            <a:off x="520761" y="63615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F498-5A82-49B7-B058-90BF85E5E0F6}"/>
              </a:ext>
            </a:extLst>
          </p:cNvPr>
          <p:cNvSpPr txBox="1"/>
          <p:nvPr/>
        </p:nvSpPr>
        <p:spPr>
          <a:xfrm>
            <a:off x="7396900" y="3210466"/>
            <a:ext cx="46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♂</a:t>
            </a:r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F6B979-CC9B-4700-BA9B-550040690A3B}"/>
              </a:ext>
            </a:extLst>
          </p:cNvPr>
          <p:cNvSpPr txBox="1"/>
          <p:nvPr/>
        </p:nvSpPr>
        <p:spPr>
          <a:xfrm>
            <a:off x="8215457" y="2645719"/>
            <a:ext cx="519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♀</a:t>
            </a:r>
            <a:endParaRPr lang="en-CA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0025F8-95D1-4E35-8F5C-25C7C444AF6F}"/>
              </a:ext>
            </a:extLst>
          </p:cNvPr>
          <p:cNvSpPr txBox="1"/>
          <p:nvPr/>
        </p:nvSpPr>
        <p:spPr>
          <a:xfrm>
            <a:off x="9814545" y="297682"/>
            <a:ext cx="73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fruit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F7CF9E-D2CC-4D8C-83A7-C6519C61148A}"/>
              </a:ext>
            </a:extLst>
          </p:cNvPr>
          <p:cNvSpPr txBox="1"/>
          <p:nvPr/>
        </p:nvSpPr>
        <p:spPr>
          <a:xfrm>
            <a:off x="8123956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54945C-6D15-4A6E-AB24-AE53C829D9FA}"/>
              </a:ext>
            </a:extLst>
          </p:cNvPr>
          <p:cNvSpPr txBox="1"/>
          <p:nvPr/>
        </p:nvSpPr>
        <p:spPr>
          <a:xfrm>
            <a:off x="715011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97790-3D8E-4E4C-8431-69D5768D0C49}"/>
              </a:ext>
            </a:extLst>
          </p:cNvPr>
          <p:cNvSpPr txBox="1"/>
          <p:nvPr/>
        </p:nvSpPr>
        <p:spPr>
          <a:xfrm>
            <a:off x="511367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792DBC-4AE2-45E2-AE7C-AFF261DDB92E}"/>
              </a:ext>
            </a:extLst>
          </p:cNvPr>
          <p:cNvSpPr txBox="1"/>
          <p:nvPr/>
        </p:nvSpPr>
        <p:spPr>
          <a:xfrm>
            <a:off x="4087987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68190A-3148-4614-BC98-A6934A0C6679}"/>
              </a:ext>
            </a:extLst>
          </p:cNvPr>
          <p:cNvSpPr txBox="1"/>
          <p:nvPr/>
        </p:nvSpPr>
        <p:spPr>
          <a:xfrm>
            <a:off x="205667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28F183-A827-4F3A-BEDC-AAE989264428}"/>
              </a:ext>
            </a:extLst>
          </p:cNvPr>
          <p:cNvGrpSpPr/>
          <p:nvPr/>
        </p:nvGrpSpPr>
        <p:grpSpPr>
          <a:xfrm>
            <a:off x="933398" y="581222"/>
            <a:ext cx="4302034" cy="707886"/>
            <a:chOff x="7819275" y="5099765"/>
            <a:chExt cx="4302034" cy="7078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E65766-FDA1-41F0-9617-CEB8765B800D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506CBE-3A31-448A-8F08-019DA6F60097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A82C14-81B5-424D-BDB3-689578F2ACBC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671435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AEED8579-519C-4958-AA1D-DC70B1CF9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r="10864" b="10438"/>
          <a:stretch/>
        </p:blipFill>
        <p:spPr>
          <a:xfrm>
            <a:off x="1132089" y="225039"/>
            <a:ext cx="8974069" cy="54794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4944560" y="6123963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457308" y="2776934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produced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1729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479642" y="131623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479642" y="275526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479642" y="414940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479642" y="55835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384430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132089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657659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9378044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132089" y="159093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3895046" y="282048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085841" y="586729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113" y="15881"/>
            <a:ext cx="3724314" cy="3413118"/>
          </a:xfrm>
          <a:prstGeom prst="rect">
            <a:avLst/>
          </a:prstGeom>
        </p:spPr>
      </p:pic>
      <p:pic>
        <p:nvPicPr>
          <p:cNvPr id="4" name="Picture 3" descr="A group of ladybugs on a leafy plant&#10;&#10;Description automatically generated with low confidence">
            <a:extLst>
              <a:ext uri="{FF2B5EF4-FFF2-40B4-BE49-F238E27FC236}">
                <a16:creationId xmlns:a16="http://schemas.microsoft.com/office/drawing/2014/main" id="{D014312A-9B3D-4EAE-B10E-5A47A27F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13666" r="291" b="13134"/>
          <a:stretch/>
        </p:blipFill>
        <p:spPr>
          <a:xfrm>
            <a:off x="2593847" y="3429000"/>
            <a:ext cx="7004308" cy="3453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190705" y="21552"/>
            <a:ext cx="3312744" cy="35021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99C992-57EA-4DCF-9D4A-8D5ED369B177}"/>
              </a:ext>
            </a:extLst>
          </p:cNvPr>
          <p:cNvCxnSpPr>
            <a:cxnSpLocks/>
          </p:cNvCxnSpPr>
          <p:nvPr/>
        </p:nvCxnSpPr>
        <p:spPr>
          <a:xfrm>
            <a:off x="2456113" y="3428999"/>
            <a:ext cx="7142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B697D7-95ED-4AC3-9EF9-09E7D631BF5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342899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AA3349-29AF-439D-A231-26732A9E1D79}"/>
              </a:ext>
            </a:extLst>
          </p:cNvPr>
          <p:cNvSpPr txBox="1"/>
          <p:nvPr/>
        </p:nvSpPr>
        <p:spPr>
          <a:xfrm>
            <a:off x="6095998" y="15880"/>
            <a:ext cx="409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678272" y="15880"/>
            <a:ext cx="415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678272" y="3444880"/>
            <a:ext cx="39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8106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AA0BC274-0444-413C-9F2F-A10DD36F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7" y="199491"/>
            <a:ext cx="2285776" cy="315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A1A0-6B6A-4972-A1C5-7440565B2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3525273" y="-103247"/>
            <a:ext cx="3454146" cy="365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98B9E-EE83-4B85-8D94-CE7B69A39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549F-3233-4590-9CC7-90AA072EAE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429001" y="3433500"/>
            <a:ext cx="364668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3F3AC-14E0-4AD6-A234-9B3ECD670554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88F62-0303-45E9-813F-40EE470B78B7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0E72-ED1B-42B5-B89F-294659424291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2FE9C-37F6-4A2C-89ED-0E82DEEDD6DA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9B78D9-FFE1-405D-B62A-00039D030DA7}"/>
              </a:ext>
            </a:extLst>
          </p:cNvPr>
          <p:cNvSpPr/>
          <p:nvPr/>
        </p:nvSpPr>
        <p:spPr>
          <a:xfrm>
            <a:off x="1904323" y="2256095"/>
            <a:ext cx="147600" cy="1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5B492-47D0-48F7-83F1-837EF1EB0350}"/>
              </a:ext>
            </a:extLst>
          </p:cNvPr>
          <p:cNvSpPr txBox="1"/>
          <p:nvPr/>
        </p:nvSpPr>
        <p:spPr>
          <a:xfrm>
            <a:off x="451228" y="2357703"/>
            <a:ext cx="24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spc="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-13.05, -71.55</a:t>
            </a:r>
          </a:p>
        </p:txBody>
      </p:sp>
    </p:spTree>
    <p:extLst>
      <p:ext uri="{BB962C8B-B14F-4D97-AF65-F5344CB8AC3E}">
        <p14:creationId xmlns:p14="http://schemas.microsoft.com/office/powerpoint/2010/main" val="41245211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1086</TotalTime>
  <Words>119</Words>
  <Application>Microsoft Office PowerPoint</Application>
  <PresentationFormat>Widescreen</PresentationFormat>
  <Paragraphs>73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Segoe UI Symbol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boehmm@student.ubc.ca</cp:lastModifiedBy>
  <cp:revision>70</cp:revision>
  <dcterms:created xsi:type="dcterms:W3CDTF">2020-08-07T03:29:51Z</dcterms:created>
  <dcterms:modified xsi:type="dcterms:W3CDTF">2021-11-15T21:08:05Z</dcterms:modified>
</cp:coreProperties>
</file>